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autoAdjust="0"/>
    <p:restoredTop sz="94698" autoAdjust="0"/>
  </p:normalViewPr>
  <p:slideViewPr>
    <p:cSldViewPr>
      <p:cViewPr varScale="1">
        <p:scale>
          <a:sx n="97" d="100"/>
          <a:sy n="97" d="100"/>
        </p:scale>
        <p:origin x="-1032" y="-3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508ED8B-7999-4202-977E-A3354FB8A065}" type="datetimeFigureOut">
              <a:rPr lang="en-US" smtClean="0"/>
              <a:pPr/>
              <a:t>3/24/2026</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6D3CDEF-8275-43A4-81FD-4E93D22ABAA5}"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76D3CDEF-8275-43A4-81FD-4E93D22ABAA5}" type="slidenum">
              <a:rPr lang="en-GB" smtClean="0"/>
              <a:pPr/>
              <a:t>1</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7F8AEA72-57D0-4F94-90AB-33558EDBA31E}" type="datetimeFigureOut">
              <a:rPr lang="en-US" smtClean="0"/>
              <a:pPr/>
              <a:t>3/24/2026</a:t>
            </a:fld>
            <a:endParaRPr lang="en-GB"/>
          </a:p>
        </p:txBody>
      </p:sp>
      <p:sp>
        <p:nvSpPr>
          <p:cNvPr id="19" name="Footer Placeholder 18"/>
          <p:cNvSpPr>
            <a:spLocks noGrp="1"/>
          </p:cNvSpPr>
          <p:nvPr>
            <p:ph type="ftr" sz="quarter" idx="11"/>
          </p:nvPr>
        </p:nvSpPr>
        <p:spPr/>
        <p:txBody>
          <a:bodyPr/>
          <a:lstStyle/>
          <a:p>
            <a:endParaRPr lang="en-GB"/>
          </a:p>
        </p:txBody>
      </p:sp>
      <p:sp>
        <p:nvSpPr>
          <p:cNvPr id="27" name="Slide Number Placeholder 26"/>
          <p:cNvSpPr>
            <a:spLocks noGrp="1"/>
          </p:cNvSpPr>
          <p:nvPr>
            <p:ph type="sldNum" sz="quarter" idx="12"/>
          </p:nvPr>
        </p:nvSpPr>
        <p:spPr/>
        <p:txBody>
          <a:bodyPr/>
          <a:lstStyle/>
          <a:p>
            <a:fld id="{ECB1D4A2-5171-462F-B3F1-C2FFD34FDDE5}" type="slidenum">
              <a:rPr lang="en-GB" smtClean="0"/>
              <a:pPr/>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F8AEA72-57D0-4F94-90AB-33558EDBA31E}" type="datetimeFigureOut">
              <a:rPr lang="en-US" smtClean="0"/>
              <a:pPr/>
              <a:t>3/24/2026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CB1D4A2-5171-462F-B3F1-C2FFD34FDDE5}"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F8AEA72-57D0-4F94-90AB-33558EDBA31E}" type="datetimeFigureOut">
              <a:rPr lang="en-US" smtClean="0"/>
              <a:pPr/>
              <a:t>3/24/2026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CB1D4A2-5171-462F-B3F1-C2FFD34FDDE5}"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F8AEA72-57D0-4F94-90AB-33558EDBA31E}" type="datetimeFigureOut">
              <a:rPr lang="en-US" smtClean="0"/>
              <a:pPr/>
              <a:t>3/24/2026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CB1D4A2-5171-462F-B3F1-C2FFD34FDDE5}"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7F8AEA72-57D0-4F94-90AB-33558EDBA31E}" type="datetimeFigureOut">
              <a:rPr lang="en-US" smtClean="0"/>
              <a:pPr/>
              <a:t>3/24/2026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CB1D4A2-5171-462F-B3F1-C2FFD34FDDE5}" type="slidenum">
              <a:rPr lang="en-GB" smtClean="0"/>
              <a:pPr/>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F8AEA72-57D0-4F94-90AB-33558EDBA31E}" type="datetimeFigureOut">
              <a:rPr lang="en-US" smtClean="0"/>
              <a:pPr/>
              <a:t>3/24/2026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CB1D4A2-5171-462F-B3F1-C2FFD34FDDE5}"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7F8AEA72-57D0-4F94-90AB-33558EDBA31E}" type="datetimeFigureOut">
              <a:rPr lang="en-US" smtClean="0"/>
              <a:pPr/>
              <a:t>3/24/2026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CB1D4A2-5171-462F-B3F1-C2FFD34FDDE5}"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7F8AEA72-57D0-4F94-90AB-33558EDBA31E}" type="datetimeFigureOut">
              <a:rPr lang="en-US" smtClean="0"/>
              <a:pPr/>
              <a:t>3/24/2026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CB1D4A2-5171-462F-B3F1-C2FFD34FDDE5}"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8AEA72-57D0-4F94-90AB-33558EDBA31E}" type="datetimeFigureOut">
              <a:rPr lang="en-US" smtClean="0"/>
              <a:pPr/>
              <a:t>3/24/2026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CB1D4A2-5171-462F-B3F1-C2FFD34FDDE5}"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F8AEA72-57D0-4F94-90AB-33558EDBA31E}" type="datetimeFigureOut">
              <a:rPr lang="en-US" smtClean="0"/>
              <a:pPr/>
              <a:t>3/24/2026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CB1D4A2-5171-462F-B3F1-C2FFD34FDDE5}"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7F8AEA72-57D0-4F94-90AB-33558EDBA31E}" type="datetimeFigureOut">
              <a:rPr lang="en-US" smtClean="0"/>
              <a:pPr/>
              <a:t>3/24/2026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a:xfrm>
            <a:off x="8077200" y="6356350"/>
            <a:ext cx="609600" cy="365125"/>
          </a:xfrm>
        </p:spPr>
        <p:txBody>
          <a:bodyPr/>
          <a:lstStyle/>
          <a:p>
            <a:fld id="{ECB1D4A2-5171-462F-B3F1-C2FFD34FDDE5}" type="slidenum">
              <a:rPr lang="en-GB" smtClean="0"/>
              <a:pPr/>
              <a:t>‹#›</a:t>
            </a:fld>
            <a:endParaRPr lang="en-GB"/>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7F8AEA72-57D0-4F94-90AB-33558EDBA31E}" type="datetimeFigureOut">
              <a:rPr lang="en-US" smtClean="0"/>
              <a:pPr/>
              <a:t>3/24/2026</a:t>
            </a:fld>
            <a:endParaRPr lang="en-GB"/>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GB"/>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ECB1D4A2-5171-462F-B3F1-C2FFD34FDDE5}" type="slidenum">
              <a:rPr lang="en-GB" smtClean="0"/>
              <a:pPr/>
              <a:t>‹#›</a:t>
            </a:fld>
            <a:endParaRPr lang="en-GB"/>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371600"/>
            <a:ext cx="7467624" cy="2771780"/>
          </a:xfrm>
        </p:spPr>
        <p:txBody>
          <a:bodyPr>
            <a:normAutofit/>
          </a:bodyPr>
          <a:lstStyle/>
          <a:p>
            <a:r>
              <a:rPr lang="en-GB" dirty="0" smtClean="0"/>
              <a:t/>
            </a:r>
            <a:br>
              <a:rPr lang="en-GB" dirty="0" smtClean="0"/>
            </a:br>
            <a:r>
              <a:rPr lang="en-GB" dirty="0" smtClean="0"/>
              <a:t>Account Setup</a:t>
            </a:r>
            <a:endParaRPr lang="en-GB" dirty="0"/>
          </a:p>
        </p:txBody>
      </p:sp>
      <p:sp>
        <p:nvSpPr>
          <p:cNvPr id="3" name="Subtitle 2"/>
          <p:cNvSpPr>
            <a:spLocks noGrp="1"/>
          </p:cNvSpPr>
          <p:nvPr>
            <p:ph type="subTitle" idx="1"/>
          </p:nvPr>
        </p:nvSpPr>
        <p:spPr>
          <a:xfrm>
            <a:off x="500034" y="4143380"/>
            <a:ext cx="7854696" cy="1752600"/>
          </a:xfrm>
        </p:spPr>
        <p:txBody>
          <a:bodyPr/>
          <a:lstStyle/>
          <a:p>
            <a:r>
              <a:rPr lang="en-GB" dirty="0" smtClean="0"/>
              <a:t>(PC/Browser Version)</a:t>
            </a:r>
            <a:endParaRPr lang="en-GB" dirty="0"/>
          </a:p>
        </p:txBody>
      </p:sp>
      <p:sp>
        <p:nvSpPr>
          <p:cNvPr id="1028" name="AutoShape 4" descr="Generated image: Robotic miners in golden treasure cav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030" name="AutoShape 6" descr="Generated image: Robotic miners in golden treasure cav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032" name="AutoShape 8" descr="Generated image: Robotic miners in golden treasure cav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9" name="Rectangle 8"/>
          <p:cNvSpPr/>
          <p:nvPr/>
        </p:nvSpPr>
        <p:spPr>
          <a:xfrm>
            <a:off x="2286000" y="2967335"/>
            <a:ext cx="4572000" cy="646331"/>
          </a:xfrm>
          <a:prstGeom prst="rect">
            <a:avLst/>
          </a:prstGeom>
        </p:spPr>
        <p:txBody>
          <a:bodyPr>
            <a:spAutoFit/>
          </a:bodyPr>
          <a:lstStyle/>
          <a:p>
            <a:r>
              <a:rPr lang="en-GB" dirty="0" smtClean="0"/>
              <a:t/>
            </a:r>
            <a:br>
              <a:rPr lang="en-GB" dirty="0" smtClean="0"/>
            </a:br>
            <a:endParaRPr lang="en-GB" dirty="0"/>
          </a:p>
        </p:txBody>
      </p:sp>
      <p:sp>
        <p:nvSpPr>
          <p:cNvPr id="1034" name="AutoShape 10" descr="Uploaded imag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036" name="AutoShape 12" descr="Uploaded imag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038" name="AutoShape 14" descr="Uploaded imag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040" name="AutoShape 16" descr="STARTRADER log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042" name="AutoShape 18" descr="STARTRADER log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044" name="AutoShape 20" descr="STARTRADER log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046" name="AutoShape 22" descr="STARTRADER log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048" name="AutoShape 24" descr="STARTRADER log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050" name="AutoShape 26" descr="STARTRADER log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052" name="AutoShape 28" descr="STARTRADER log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054" name="AutoShape 30" descr="Generated image: Steampunk trading robot log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21" name="Picture 20" descr="download.png"/>
          <p:cNvPicPr>
            <a:picLocks noChangeAspect="1"/>
          </p:cNvPicPr>
          <p:nvPr/>
        </p:nvPicPr>
        <p:blipFill>
          <a:blip r:embed="rId3" cstate="print"/>
          <a:stretch>
            <a:fillRect/>
          </a:stretch>
        </p:blipFill>
        <p:spPr>
          <a:xfrm>
            <a:off x="1855262" y="3429000"/>
            <a:ext cx="1711834" cy="642942"/>
          </a:xfrm>
          <a:prstGeom prst="rect">
            <a:avLst/>
          </a:prstGeom>
        </p:spPr>
      </p:pic>
      <p:pic>
        <p:nvPicPr>
          <p:cNvPr id="22" name="Picture 21" descr="quantumpilotlogotext.png"/>
          <p:cNvPicPr>
            <a:picLocks noChangeAspect="1"/>
          </p:cNvPicPr>
          <p:nvPr/>
        </p:nvPicPr>
        <p:blipFill>
          <a:blip r:embed="rId4" cstate="print"/>
          <a:stretch>
            <a:fillRect/>
          </a:stretch>
        </p:blipFill>
        <p:spPr>
          <a:xfrm>
            <a:off x="642910" y="1000108"/>
            <a:ext cx="8000992" cy="158119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0232" y="571480"/>
            <a:ext cx="6686568" cy="914400"/>
          </a:xfrm>
        </p:spPr>
        <p:txBody>
          <a:bodyPr/>
          <a:lstStyle/>
          <a:p>
            <a:r>
              <a:rPr lang="en-GB" sz="2000" dirty="0" smtClean="0"/>
              <a:t>9. When your logged into your account, click on ‘Promotions’</a:t>
            </a:r>
            <a:endParaRPr lang="en-GB" sz="2000" dirty="0"/>
          </a:p>
        </p:txBody>
      </p:sp>
      <p:sp>
        <p:nvSpPr>
          <p:cNvPr id="5" name="Rectangle 4"/>
          <p:cNvSpPr/>
          <p:nvPr/>
        </p:nvSpPr>
        <p:spPr>
          <a:xfrm>
            <a:off x="2286000" y="2967335"/>
            <a:ext cx="4572000" cy="646331"/>
          </a:xfrm>
          <a:prstGeom prst="rect">
            <a:avLst/>
          </a:prstGeom>
        </p:spPr>
        <p:txBody>
          <a:bodyPr>
            <a:spAutoFit/>
          </a:bodyPr>
          <a:lstStyle/>
          <a:p>
            <a:r>
              <a:rPr lang="en-GB" dirty="0" smtClean="0"/>
              <a:t/>
            </a:r>
            <a:br>
              <a:rPr lang="en-GB" dirty="0" smtClean="0"/>
            </a:br>
            <a:endParaRPr lang="en-GB" dirty="0"/>
          </a:p>
        </p:txBody>
      </p:sp>
      <p:pic>
        <p:nvPicPr>
          <p:cNvPr id="7" name="Picture 6" descr="quantumlogo.png"/>
          <p:cNvPicPr>
            <a:picLocks noChangeAspect="1"/>
          </p:cNvPicPr>
          <p:nvPr/>
        </p:nvPicPr>
        <p:blipFill>
          <a:blip r:embed="rId2" cstate="print"/>
          <a:stretch>
            <a:fillRect/>
          </a:stretch>
        </p:blipFill>
        <p:spPr>
          <a:xfrm>
            <a:off x="785786" y="785794"/>
            <a:ext cx="1000132" cy="984698"/>
          </a:xfrm>
          <a:prstGeom prst="rect">
            <a:avLst/>
          </a:prstGeom>
        </p:spPr>
      </p:pic>
      <p:pic>
        <p:nvPicPr>
          <p:cNvPr id="1026" name="Picture 2"/>
          <p:cNvPicPr>
            <a:picLocks noGrp="1" noChangeAspect="1" noChangeArrowheads="1"/>
          </p:cNvPicPr>
          <p:nvPr>
            <p:ph idx="1"/>
          </p:nvPr>
        </p:nvPicPr>
        <p:blipFill>
          <a:blip r:embed="rId3" cstate="print"/>
          <a:srcRect/>
          <a:stretch>
            <a:fillRect/>
          </a:stretch>
        </p:blipFill>
        <p:spPr bwMode="auto">
          <a:xfrm>
            <a:off x="837702" y="1935163"/>
            <a:ext cx="7468595" cy="4389437"/>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0232" y="571480"/>
            <a:ext cx="6686568" cy="914400"/>
          </a:xfrm>
        </p:spPr>
        <p:txBody>
          <a:bodyPr/>
          <a:lstStyle/>
          <a:p>
            <a:r>
              <a:rPr lang="en-GB" sz="2000" dirty="0" smtClean="0"/>
              <a:t>10. Click on 100%+20% Bonus</a:t>
            </a:r>
            <a:endParaRPr lang="en-GB" sz="2000" dirty="0"/>
          </a:p>
        </p:txBody>
      </p:sp>
      <p:sp>
        <p:nvSpPr>
          <p:cNvPr id="5" name="Rectangle 4"/>
          <p:cNvSpPr/>
          <p:nvPr/>
        </p:nvSpPr>
        <p:spPr>
          <a:xfrm>
            <a:off x="2286000" y="2967335"/>
            <a:ext cx="4572000" cy="646331"/>
          </a:xfrm>
          <a:prstGeom prst="rect">
            <a:avLst/>
          </a:prstGeom>
        </p:spPr>
        <p:txBody>
          <a:bodyPr>
            <a:spAutoFit/>
          </a:bodyPr>
          <a:lstStyle/>
          <a:p>
            <a:r>
              <a:rPr lang="en-GB" dirty="0" smtClean="0"/>
              <a:t/>
            </a:r>
            <a:br>
              <a:rPr lang="en-GB" dirty="0" smtClean="0"/>
            </a:br>
            <a:endParaRPr lang="en-GB" dirty="0"/>
          </a:p>
        </p:txBody>
      </p:sp>
      <p:pic>
        <p:nvPicPr>
          <p:cNvPr id="7" name="Picture 6" descr="quantumlogo.png"/>
          <p:cNvPicPr>
            <a:picLocks noChangeAspect="1"/>
          </p:cNvPicPr>
          <p:nvPr/>
        </p:nvPicPr>
        <p:blipFill>
          <a:blip r:embed="rId2" cstate="print"/>
          <a:stretch>
            <a:fillRect/>
          </a:stretch>
        </p:blipFill>
        <p:spPr>
          <a:xfrm>
            <a:off x="785786" y="785794"/>
            <a:ext cx="1000132" cy="984698"/>
          </a:xfrm>
          <a:prstGeom prst="rect">
            <a:avLst/>
          </a:prstGeom>
        </p:spPr>
      </p:pic>
      <p:pic>
        <p:nvPicPr>
          <p:cNvPr id="2050" name="Picture 2"/>
          <p:cNvPicPr>
            <a:picLocks noGrp="1" noChangeAspect="1" noChangeArrowheads="1"/>
          </p:cNvPicPr>
          <p:nvPr>
            <p:ph idx="1"/>
          </p:nvPr>
        </p:nvPicPr>
        <p:blipFill>
          <a:blip r:embed="rId3" cstate="print"/>
          <a:srcRect/>
          <a:stretch>
            <a:fillRect/>
          </a:stretch>
        </p:blipFill>
        <p:spPr bwMode="auto">
          <a:xfrm>
            <a:off x="869437" y="1935163"/>
            <a:ext cx="7405125" cy="4389437"/>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0232" y="571480"/>
            <a:ext cx="6686568" cy="914400"/>
          </a:xfrm>
        </p:spPr>
        <p:txBody>
          <a:bodyPr/>
          <a:lstStyle/>
          <a:p>
            <a:r>
              <a:rPr lang="en-GB" sz="2000" dirty="0" smtClean="0"/>
              <a:t>11. Agree terms and ‘Opt In Now’</a:t>
            </a:r>
            <a:endParaRPr lang="en-GB" sz="2000" dirty="0"/>
          </a:p>
        </p:txBody>
      </p:sp>
      <p:sp>
        <p:nvSpPr>
          <p:cNvPr id="5" name="Rectangle 4"/>
          <p:cNvSpPr/>
          <p:nvPr/>
        </p:nvSpPr>
        <p:spPr>
          <a:xfrm>
            <a:off x="2286000" y="2967335"/>
            <a:ext cx="4572000" cy="646331"/>
          </a:xfrm>
          <a:prstGeom prst="rect">
            <a:avLst/>
          </a:prstGeom>
        </p:spPr>
        <p:txBody>
          <a:bodyPr>
            <a:spAutoFit/>
          </a:bodyPr>
          <a:lstStyle/>
          <a:p>
            <a:r>
              <a:rPr lang="en-GB" dirty="0" smtClean="0"/>
              <a:t/>
            </a:r>
            <a:br>
              <a:rPr lang="en-GB" dirty="0" smtClean="0"/>
            </a:br>
            <a:endParaRPr lang="en-GB" dirty="0"/>
          </a:p>
        </p:txBody>
      </p:sp>
      <p:pic>
        <p:nvPicPr>
          <p:cNvPr id="7" name="Picture 6" descr="quantumlogo.png"/>
          <p:cNvPicPr>
            <a:picLocks noChangeAspect="1"/>
          </p:cNvPicPr>
          <p:nvPr/>
        </p:nvPicPr>
        <p:blipFill>
          <a:blip r:embed="rId2" cstate="print"/>
          <a:stretch>
            <a:fillRect/>
          </a:stretch>
        </p:blipFill>
        <p:spPr>
          <a:xfrm>
            <a:off x="785786" y="785794"/>
            <a:ext cx="1000132" cy="984698"/>
          </a:xfrm>
          <a:prstGeom prst="rect">
            <a:avLst/>
          </a:prstGeom>
        </p:spPr>
      </p:pic>
      <p:pic>
        <p:nvPicPr>
          <p:cNvPr id="3075" name="Picture 3"/>
          <p:cNvPicPr>
            <a:picLocks noGrp="1" noChangeAspect="1" noChangeArrowheads="1"/>
          </p:cNvPicPr>
          <p:nvPr>
            <p:ph idx="1"/>
          </p:nvPr>
        </p:nvPicPr>
        <p:blipFill>
          <a:blip r:embed="rId3" cstate="print"/>
          <a:srcRect/>
          <a:stretch>
            <a:fillRect/>
          </a:stretch>
        </p:blipFill>
        <p:spPr bwMode="auto">
          <a:xfrm>
            <a:off x="859647" y="1935163"/>
            <a:ext cx="7424706" cy="4389437"/>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0232" y="571480"/>
            <a:ext cx="6686568" cy="914400"/>
          </a:xfrm>
        </p:spPr>
        <p:txBody>
          <a:bodyPr/>
          <a:lstStyle/>
          <a:p>
            <a:r>
              <a:rPr lang="en-GB" sz="2000" dirty="0" smtClean="0"/>
              <a:t>12. Agree terms and ‘Opt In Now’</a:t>
            </a:r>
            <a:endParaRPr lang="en-GB" sz="2000" dirty="0"/>
          </a:p>
        </p:txBody>
      </p:sp>
      <p:sp>
        <p:nvSpPr>
          <p:cNvPr id="5" name="Rectangle 4"/>
          <p:cNvSpPr/>
          <p:nvPr/>
        </p:nvSpPr>
        <p:spPr>
          <a:xfrm>
            <a:off x="2286000" y="2967335"/>
            <a:ext cx="4572000" cy="646331"/>
          </a:xfrm>
          <a:prstGeom prst="rect">
            <a:avLst/>
          </a:prstGeom>
        </p:spPr>
        <p:txBody>
          <a:bodyPr>
            <a:spAutoFit/>
          </a:bodyPr>
          <a:lstStyle/>
          <a:p>
            <a:r>
              <a:rPr lang="en-GB" dirty="0" smtClean="0"/>
              <a:t/>
            </a:r>
            <a:br>
              <a:rPr lang="en-GB" dirty="0" smtClean="0"/>
            </a:br>
            <a:endParaRPr lang="en-GB" dirty="0"/>
          </a:p>
        </p:txBody>
      </p:sp>
      <p:pic>
        <p:nvPicPr>
          <p:cNvPr id="7" name="Picture 6" descr="quantumlogo.png"/>
          <p:cNvPicPr>
            <a:picLocks noChangeAspect="1"/>
          </p:cNvPicPr>
          <p:nvPr/>
        </p:nvPicPr>
        <p:blipFill>
          <a:blip r:embed="rId2" cstate="print"/>
          <a:stretch>
            <a:fillRect/>
          </a:stretch>
        </p:blipFill>
        <p:spPr>
          <a:xfrm>
            <a:off x="785786" y="785794"/>
            <a:ext cx="1000132" cy="984698"/>
          </a:xfrm>
          <a:prstGeom prst="rect">
            <a:avLst/>
          </a:prstGeom>
        </p:spPr>
      </p:pic>
      <p:pic>
        <p:nvPicPr>
          <p:cNvPr id="5122" name="Picture 2"/>
          <p:cNvPicPr>
            <a:picLocks noGrp="1" noChangeAspect="1" noChangeArrowheads="1"/>
          </p:cNvPicPr>
          <p:nvPr>
            <p:ph idx="1"/>
          </p:nvPr>
        </p:nvPicPr>
        <p:blipFill>
          <a:blip r:embed="rId3" cstate="print"/>
          <a:srcRect/>
          <a:stretch>
            <a:fillRect/>
          </a:stretch>
        </p:blipFill>
        <p:spPr bwMode="auto">
          <a:xfrm>
            <a:off x="868352" y="1935163"/>
            <a:ext cx="7407296" cy="4389437"/>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0232" y="571480"/>
            <a:ext cx="6686568" cy="914400"/>
          </a:xfrm>
        </p:spPr>
        <p:txBody>
          <a:bodyPr>
            <a:normAutofit fontScale="90000"/>
          </a:bodyPr>
          <a:lstStyle/>
          <a:p>
            <a:r>
              <a:rPr lang="en-GB" sz="2000" dirty="0" smtClean="0"/>
              <a:t>11. ‘Deposit Now’ and choose your method of payment. Once this is completed, message your affiliate who will confirm that everything is set up to link you to the software. </a:t>
            </a:r>
            <a:endParaRPr lang="en-GB" sz="2000" dirty="0"/>
          </a:p>
        </p:txBody>
      </p:sp>
      <p:sp>
        <p:nvSpPr>
          <p:cNvPr id="5" name="Rectangle 4"/>
          <p:cNvSpPr/>
          <p:nvPr/>
        </p:nvSpPr>
        <p:spPr>
          <a:xfrm>
            <a:off x="2286000" y="2967335"/>
            <a:ext cx="4572000" cy="646331"/>
          </a:xfrm>
          <a:prstGeom prst="rect">
            <a:avLst/>
          </a:prstGeom>
        </p:spPr>
        <p:txBody>
          <a:bodyPr>
            <a:spAutoFit/>
          </a:bodyPr>
          <a:lstStyle/>
          <a:p>
            <a:r>
              <a:rPr lang="en-GB" dirty="0" smtClean="0"/>
              <a:t/>
            </a:r>
            <a:br>
              <a:rPr lang="en-GB" dirty="0" smtClean="0"/>
            </a:br>
            <a:endParaRPr lang="en-GB" dirty="0"/>
          </a:p>
        </p:txBody>
      </p:sp>
      <p:pic>
        <p:nvPicPr>
          <p:cNvPr id="7" name="Picture 6" descr="quantumlogo.png"/>
          <p:cNvPicPr>
            <a:picLocks noChangeAspect="1"/>
          </p:cNvPicPr>
          <p:nvPr/>
        </p:nvPicPr>
        <p:blipFill>
          <a:blip r:embed="rId2" cstate="print"/>
          <a:stretch>
            <a:fillRect/>
          </a:stretch>
        </p:blipFill>
        <p:spPr>
          <a:xfrm>
            <a:off x="785786" y="785794"/>
            <a:ext cx="1000132" cy="984698"/>
          </a:xfrm>
          <a:prstGeom prst="rect">
            <a:avLst/>
          </a:prstGeom>
        </p:spPr>
      </p:pic>
      <p:pic>
        <p:nvPicPr>
          <p:cNvPr id="4098" name="Picture 2"/>
          <p:cNvPicPr>
            <a:picLocks noGrp="1" noChangeAspect="1" noChangeArrowheads="1"/>
          </p:cNvPicPr>
          <p:nvPr>
            <p:ph idx="1"/>
          </p:nvPr>
        </p:nvPicPr>
        <p:blipFill>
          <a:blip r:embed="rId3" cstate="print"/>
          <a:srcRect/>
          <a:stretch>
            <a:fillRect/>
          </a:stretch>
        </p:blipFill>
        <p:spPr bwMode="auto">
          <a:xfrm>
            <a:off x="869437" y="1935163"/>
            <a:ext cx="7405125" cy="4389437"/>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0232" y="571480"/>
            <a:ext cx="6686568" cy="914400"/>
          </a:xfrm>
        </p:spPr>
        <p:txBody>
          <a:bodyPr>
            <a:normAutofit fontScale="90000"/>
          </a:bodyPr>
          <a:lstStyle/>
          <a:p>
            <a:r>
              <a:rPr lang="en-GB" sz="2500" dirty="0" smtClean="0"/>
              <a:t>1. </a:t>
            </a:r>
            <a:r>
              <a:rPr lang="en-GB" sz="2500" dirty="0" smtClean="0"/>
              <a:t>Get your referral link email from your affiliate  ‘</a:t>
            </a:r>
            <a:r>
              <a:rPr lang="en-GB" sz="2500" dirty="0" smtClean="0"/>
              <a:t>’OPEN LIVE ACCOUNT</a:t>
            </a:r>
            <a:r>
              <a:rPr lang="en-GB" sz="2500" dirty="0" smtClean="0"/>
              <a:t>’’ (you require the unique link to sign up)</a:t>
            </a:r>
            <a:endParaRPr lang="en-GB" sz="2500" dirty="0"/>
          </a:p>
        </p:txBody>
      </p:sp>
      <p:pic>
        <p:nvPicPr>
          <p:cNvPr id="29698" name="Picture 2"/>
          <p:cNvPicPr>
            <a:picLocks noGrp="1" noChangeAspect="1" noChangeArrowheads="1"/>
          </p:cNvPicPr>
          <p:nvPr>
            <p:ph idx="1"/>
          </p:nvPr>
        </p:nvPicPr>
        <p:blipFill>
          <a:blip r:embed="rId2" cstate="print"/>
          <a:stretch>
            <a:fillRect/>
          </a:stretch>
        </p:blipFill>
        <p:spPr bwMode="auto">
          <a:xfrm>
            <a:off x="870906" y="1935163"/>
            <a:ext cx="7402187" cy="4389437"/>
          </a:xfrm>
          <a:prstGeom prst="rect">
            <a:avLst/>
          </a:prstGeom>
          <a:noFill/>
          <a:ln w="9525">
            <a:noFill/>
            <a:miter lim="800000"/>
            <a:headEnd/>
            <a:tailEnd/>
          </a:ln>
          <a:effectLst/>
        </p:spPr>
      </p:pic>
      <p:sp>
        <p:nvSpPr>
          <p:cNvPr id="5" name="Rectangle 4"/>
          <p:cNvSpPr/>
          <p:nvPr/>
        </p:nvSpPr>
        <p:spPr>
          <a:xfrm>
            <a:off x="2286000" y="2967335"/>
            <a:ext cx="4572000" cy="646331"/>
          </a:xfrm>
          <a:prstGeom prst="rect">
            <a:avLst/>
          </a:prstGeom>
        </p:spPr>
        <p:txBody>
          <a:bodyPr>
            <a:spAutoFit/>
          </a:bodyPr>
          <a:lstStyle/>
          <a:p>
            <a:r>
              <a:rPr lang="en-GB" dirty="0" smtClean="0"/>
              <a:t/>
            </a:r>
            <a:br>
              <a:rPr lang="en-GB" dirty="0" smtClean="0"/>
            </a:br>
            <a:endParaRPr lang="en-GB" dirty="0"/>
          </a:p>
        </p:txBody>
      </p:sp>
      <p:pic>
        <p:nvPicPr>
          <p:cNvPr id="7" name="Picture 6" descr="quantumlogo.png"/>
          <p:cNvPicPr>
            <a:picLocks noChangeAspect="1"/>
          </p:cNvPicPr>
          <p:nvPr/>
        </p:nvPicPr>
        <p:blipFill>
          <a:blip r:embed="rId3" cstate="print"/>
          <a:stretch>
            <a:fillRect/>
          </a:stretch>
        </p:blipFill>
        <p:spPr>
          <a:xfrm>
            <a:off x="785786" y="785794"/>
            <a:ext cx="1000132" cy="984698"/>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0232" y="571480"/>
            <a:ext cx="6686568" cy="914400"/>
          </a:xfrm>
        </p:spPr>
        <p:txBody>
          <a:bodyPr>
            <a:normAutofit/>
          </a:bodyPr>
          <a:lstStyle/>
          <a:p>
            <a:r>
              <a:rPr lang="en-GB" sz="2500" dirty="0" smtClean="0"/>
              <a:t>2. Place all your </a:t>
            </a:r>
            <a:r>
              <a:rPr lang="en-GB" sz="2500" dirty="0" smtClean="0"/>
              <a:t>new login details below</a:t>
            </a:r>
            <a:endParaRPr lang="en-GB" sz="2500" dirty="0"/>
          </a:p>
        </p:txBody>
      </p:sp>
      <p:sp>
        <p:nvSpPr>
          <p:cNvPr id="5" name="Rectangle 4"/>
          <p:cNvSpPr/>
          <p:nvPr/>
        </p:nvSpPr>
        <p:spPr>
          <a:xfrm>
            <a:off x="2286000" y="2967335"/>
            <a:ext cx="4572000" cy="646331"/>
          </a:xfrm>
          <a:prstGeom prst="rect">
            <a:avLst/>
          </a:prstGeom>
        </p:spPr>
        <p:txBody>
          <a:bodyPr>
            <a:spAutoFit/>
          </a:bodyPr>
          <a:lstStyle/>
          <a:p>
            <a:r>
              <a:rPr lang="en-GB" dirty="0" smtClean="0"/>
              <a:t/>
            </a:r>
            <a:br>
              <a:rPr lang="en-GB" dirty="0" smtClean="0"/>
            </a:br>
            <a:endParaRPr lang="en-GB" dirty="0"/>
          </a:p>
        </p:txBody>
      </p:sp>
      <p:pic>
        <p:nvPicPr>
          <p:cNvPr id="7" name="Picture 6" descr="quantumlogo.png"/>
          <p:cNvPicPr>
            <a:picLocks noChangeAspect="1"/>
          </p:cNvPicPr>
          <p:nvPr/>
        </p:nvPicPr>
        <p:blipFill>
          <a:blip r:embed="rId2" cstate="print"/>
          <a:stretch>
            <a:fillRect/>
          </a:stretch>
        </p:blipFill>
        <p:spPr>
          <a:xfrm>
            <a:off x="785786" y="785794"/>
            <a:ext cx="1000132" cy="984698"/>
          </a:xfrm>
          <a:prstGeom prst="rect">
            <a:avLst/>
          </a:prstGeom>
        </p:spPr>
      </p:pic>
      <p:pic>
        <p:nvPicPr>
          <p:cNvPr id="1026" name="Picture 2"/>
          <p:cNvPicPr>
            <a:picLocks noGrp="1" noChangeAspect="1" noChangeArrowheads="1"/>
          </p:cNvPicPr>
          <p:nvPr>
            <p:ph idx="1"/>
          </p:nvPr>
        </p:nvPicPr>
        <p:blipFill>
          <a:blip r:embed="rId3" cstate="print"/>
          <a:srcRect/>
          <a:stretch>
            <a:fillRect/>
          </a:stretch>
        </p:blipFill>
        <p:spPr bwMode="auto">
          <a:xfrm>
            <a:off x="866781" y="1935163"/>
            <a:ext cx="7410437" cy="4389437"/>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0232" y="571480"/>
            <a:ext cx="6686568" cy="914400"/>
          </a:xfrm>
        </p:spPr>
        <p:txBody>
          <a:bodyPr/>
          <a:lstStyle/>
          <a:p>
            <a:r>
              <a:rPr lang="en-GB" sz="2500" dirty="0" smtClean="0"/>
              <a:t>3. Place in all personal details </a:t>
            </a:r>
            <a:endParaRPr lang="en-GB" sz="2500" dirty="0"/>
          </a:p>
        </p:txBody>
      </p:sp>
      <p:pic>
        <p:nvPicPr>
          <p:cNvPr id="31746" name="Picture 2"/>
          <p:cNvPicPr>
            <a:picLocks noGrp="1" noChangeAspect="1" noChangeArrowheads="1"/>
          </p:cNvPicPr>
          <p:nvPr>
            <p:ph idx="1"/>
          </p:nvPr>
        </p:nvPicPr>
        <p:blipFill>
          <a:blip r:embed="rId2" cstate="print"/>
          <a:stretch>
            <a:fillRect/>
          </a:stretch>
        </p:blipFill>
        <p:spPr bwMode="auto">
          <a:xfrm>
            <a:off x="864920" y="1935163"/>
            <a:ext cx="7414159" cy="4389437"/>
          </a:xfrm>
          <a:prstGeom prst="rect">
            <a:avLst/>
          </a:prstGeom>
          <a:noFill/>
          <a:ln w="9525">
            <a:noFill/>
            <a:miter lim="800000"/>
            <a:headEnd/>
            <a:tailEnd/>
          </a:ln>
          <a:effectLst/>
        </p:spPr>
      </p:pic>
      <p:sp>
        <p:nvSpPr>
          <p:cNvPr id="5" name="Rectangle 4"/>
          <p:cNvSpPr/>
          <p:nvPr/>
        </p:nvSpPr>
        <p:spPr>
          <a:xfrm>
            <a:off x="2286000" y="2967335"/>
            <a:ext cx="4572000" cy="646331"/>
          </a:xfrm>
          <a:prstGeom prst="rect">
            <a:avLst/>
          </a:prstGeom>
        </p:spPr>
        <p:txBody>
          <a:bodyPr>
            <a:spAutoFit/>
          </a:bodyPr>
          <a:lstStyle/>
          <a:p>
            <a:r>
              <a:rPr lang="en-GB" dirty="0" smtClean="0"/>
              <a:t/>
            </a:r>
            <a:br>
              <a:rPr lang="en-GB" dirty="0" smtClean="0"/>
            </a:br>
            <a:endParaRPr lang="en-GB" dirty="0"/>
          </a:p>
        </p:txBody>
      </p:sp>
      <p:pic>
        <p:nvPicPr>
          <p:cNvPr id="7" name="Picture 6" descr="quantumlogo.png"/>
          <p:cNvPicPr>
            <a:picLocks noChangeAspect="1"/>
          </p:cNvPicPr>
          <p:nvPr/>
        </p:nvPicPr>
        <p:blipFill>
          <a:blip r:embed="rId3" cstate="print"/>
          <a:stretch>
            <a:fillRect/>
          </a:stretch>
        </p:blipFill>
        <p:spPr>
          <a:xfrm>
            <a:off x="785786" y="785794"/>
            <a:ext cx="1000132" cy="984698"/>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0232" y="571480"/>
            <a:ext cx="6686568" cy="914400"/>
          </a:xfrm>
        </p:spPr>
        <p:txBody>
          <a:bodyPr/>
          <a:lstStyle/>
          <a:p>
            <a:r>
              <a:rPr lang="en-GB" sz="2500" dirty="0" smtClean="0"/>
              <a:t>4. Select Recommended </a:t>
            </a:r>
            <a:r>
              <a:rPr lang="en-GB" sz="2500" dirty="0" err="1" smtClean="0"/>
              <a:t>MetaTrader</a:t>
            </a:r>
            <a:r>
              <a:rPr lang="en-GB" sz="2500" dirty="0" smtClean="0"/>
              <a:t> 5, Standard and GBP</a:t>
            </a:r>
            <a:endParaRPr lang="en-GB" sz="2500" dirty="0"/>
          </a:p>
        </p:txBody>
      </p:sp>
      <p:pic>
        <p:nvPicPr>
          <p:cNvPr id="32770" name="Picture 2"/>
          <p:cNvPicPr>
            <a:picLocks noGrp="1" noChangeAspect="1" noChangeArrowheads="1"/>
          </p:cNvPicPr>
          <p:nvPr>
            <p:ph idx="1"/>
          </p:nvPr>
        </p:nvPicPr>
        <p:blipFill>
          <a:blip r:embed="rId2" cstate="print"/>
          <a:stretch>
            <a:fillRect/>
          </a:stretch>
        </p:blipFill>
        <p:spPr bwMode="auto">
          <a:xfrm>
            <a:off x="864920" y="1935163"/>
            <a:ext cx="7414159" cy="4389437"/>
          </a:xfrm>
          <a:prstGeom prst="rect">
            <a:avLst/>
          </a:prstGeom>
          <a:noFill/>
          <a:ln w="9525">
            <a:noFill/>
            <a:miter lim="800000"/>
            <a:headEnd/>
            <a:tailEnd/>
          </a:ln>
          <a:effectLst/>
        </p:spPr>
      </p:pic>
      <p:sp>
        <p:nvSpPr>
          <p:cNvPr id="5" name="Rectangle 4"/>
          <p:cNvSpPr/>
          <p:nvPr/>
        </p:nvSpPr>
        <p:spPr>
          <a:xfrm>
            <a:off x="2286000" y="2967335"/>
            <a:ext cx="4572000" cy="646331"/>
          </a:xfrm>
          <a:prstGeom prst="rect">
            <a:avLst/>
          </a:prstGeom>
        </p:spPr>
        <p:txBody>
          <a:bodyPr>
            <a:spAutoFit/>
          </a:bodyPr>
          <a:lstStyle/>
          <a:p>
            <a:r>
              <a:rPr lang="en-GB" dirty="0" smtClean="0"/>
              <a:t/>
            </a:r>
            <a:br>
              <a:rPr lang="en-GB" dirty="0" smtClean="0"/>
            </a:br>
            <a:endParaRPr lang="en-GB" dirty="0"/>
          </a:p>
        </p:txBody>
      </p:sp>
      <p:pic>
        <p:nvPicPr>
          <p:cNvPr id="7" name="Picture 6" descr="quantumlogo.png"/>
          <p:cNvPicPr>
            <a:picLocks noChangeAspect="1"/>
          </p:cNvPicPr>
          <p:nvPr/>
        </p:nvPicPr>
        <p:blipFill>
          <a:blip r:embed="rId3" cstate="print"/>
          <a:stretch>
            <a:fillRect/>
          </a:stretch>
        </p:blipFill>
        <p:spPr>
          <a:xfrm>
            <a:off x="785786" y="785794"/>
            <a:ext cx="1000132" cy="984698"/>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0232" y="571480"/>
            <a:ext cx="6686568" cy="914400"/>
          </a:xfrm>
        </p:spPr>
        <p:txBody>
          <a:bodyPr/>
          <a:lstStyle/>
          <a:p>
            <a:r>
              <a:rPr lang="en-GB" sz="2500" dirty="0" smtClean="0"/>
              <a:t>5. Do ID Verification</a:t>
            </a:r>
            <a:endParaRPr lang="en-GB" sz="2500" dirty="0"/>
          </a:p>
        </p:txBody>
      </p:sp>
      <p:pic>
        <p:nvPicPr>
          <p:cNvPr id="34820" name="Picture 4"/>
          <p:cNvPicPr>
            <a:picLocks noGrp="1" noChangeAspect="1" noChangeArrowheads="1"/>
          </p:cNvPicPr>
          <p:nvPr>
            <p:ph idx="1"/>
          </p:nvPr>
        </p:nvPicPr>
        <p:blipFill>
          <a:blip r:embed="rId2" cstate="print"/>
          <a:stretch>
            <a:fillRect/>
          </a:stretch>
        </p:blipFill>
        <p:spPr bwMode="auto">
          <a:xfrm>
            <a:off x="864920" y="1935163"/>
            <a:ext cx="7414159" cy="4389437"/>
          </a:xfrm>
          <a:prstGeom prst="rect">
            <a:avLst/>
          </a:prstGeom>
          <a:noFill/>
          <a:ln w="9525">
            <a:noFill/>
            <a:miter lim="800000"/>
            <a:headEnd/>
            <a:tailEnd/>
          </a:ln>
          <a:effectLst/>
        </p:spPr>
      </p:pic>
      <p:sp>
        <p:nvSpPr>
          <p:cNvPr id="5" name="Rectangle 4"/>
          <p:cNvSpPr/>
          <p:nvPr/>
        </p:nvSpPr>
        <p:spPr>
          <a:xfrm>
            <a:off x="2286000" y="2967335"/>
            <a:ext cx="4572000" cy="646331"/>
          </a:xfrm>
          <a:prstGeom prst="rect">
            <a:avLst/>
          </a:prstGeom>
        </p:spPr>
        <p:txBody>
          <a:bodyPr>
            <a:spAutoFit/>
          </a:bodyPr>
          <a:lstStyle/>
          <a:p>
            <a:r>
              <a:rPr lang="en-GB" dirty="0" smtClean="0"/>
              <a:t/>
            </a:r>
            <a:br>
              <a:rPr lang="en-GB" dirty="0" smtClean="0"/>
            </a:br>
            <a:endParaRPr lang="en-GB" dirty="0"/>
          </a:p>
        </p:txBody>
      </p:sp>
      <p:pic>
        <p:nvPicPr>
          <p:cNvPr id="7" name="Picture 6" descr="quantumlogo.png"/>
          <p:cNvPicPr>
            <a:picLocks noChangeAspect="1"/>
          </p:cNvPicPr>
          <p:nvPr/>
        </p:nvPicPr>
        <p:blipFill>
          <a:blip r:embed="rId3" cstate="print"/>
          <a:stretch>
            <a:fillRect/>
          </a:stretch>
        </p:blipFill>
        <p:spPr>
          <a:xfrm>
            <a:off x="785786" y="785794"/>
            <a:ext cx="1000132" cy="984698"/>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0232" y="571480"/>
            <a:ext cx="6686568" cy="914400"/>
          </a:xfrm>
        </p:spPr>
        <p:txBody>
          <a:bodyPr>
            <a:normAutofit fontScale="90000"/>
          </a:bodyPr>
          <a:lstStyle/>
          <a:p>
            <a:r>
              <a:rPr lang="en-GB" sz="2000" dirty="0" smtClean="0"/>
              <a:t>6. Start verification to continue on PC or Continue on phone if you want to update ID details on the STARTRADER app and choose ‘All other countries…’</a:t>
            </a:r>
            <a:endParaRPr lang="en-GB" sz="2000" dirty="0"/>
          </a:p>
        </p:txBody>
      </p:sp>
      <p:pic>
        <p:nvPicPr>
          <p:cNvPr id="35844" name="Picture 4"/>
          <p:cNvPicPr>
            <a:picLocks noGrp="1" noChangeAspect="1" noChangeArrowheads="1"/>
          </p:cNvPicPr>
          <p:nvPr>
            <p:ph idx="1"/>
          </p:nvPr>
        </p:nvPicPr>
        <p:blipFill>
          <a:blip r:embed="rId2" cstate="print"/>
          <a:stretch>
            <a:fillRect/>
          </a:stretch>
        </p:blipFill>
        <p:spPr bwMode="auto">
          <a:xfrm>
            <a:off x="864920" y="1935163"/>
            <a:ext cx="7414159" cy="4389437"/>
          </a:xfrm>
          <a:prstGeom prst="rect">
            <a:avLst/>
          </a:prstGeom>
          <a:noFill/>
          <a:ln w="9525">
            <a:noFill/>
            <a:miter lim="800000"/>
            <a:headEnd/>
            <a:tailEnd/>
          </a:ln>
          <a:effectLst/>
        </p:spPr>
      </p:pic>
      <p:sp>
        <p:nvSpPr>
          <p:cNvPr id="5" name="Rectangle 4"/>
          <p:cNvSpPr/>
          <p:nvPr/>
        </p:nvSpPr>
        <p:spPr>
          <a:xfrm>
            <a:off x="2286000" y="2967335"/>
            <a:ext cx="4572000" cy="646331"/>
          </a:xfrm>
          <a:prstGeom prst="rect">
            <a:avLst/>
          </a:prstGeom>
        </p:spPr>
        <p:txBody>
          <a:bodyPr>
            <a:spAutoFit/>
          </a:bodyPr>
          <a:lstStyle/>
          <a:p>
            <a:r>
              <a:rPr lang="en-GB" dirty="0" smtClean="0"/>
              <a:t/>
            </a:r>
            <a:br>
              <a:rPr lang="en-GB" dirty="0" smtClean="0"/>
            </a:br>
            <a:endParaRPr lang="en-GB" dirty="0"/>
          </a:p>
        </p:txBody>
      </p:sp>
      <p:pic>
        <p:nvPicPr>
          <p:cNvPr id="7" name="Picture 6" descr="quantumlogo.png"/>
          <p:cNvPicPr>
            <a:picLocks noChangeAspect="1"/>
          </p:cNvPicPr>
          <p:nvPr/>
        </p:nvPicPr>
        <p:blipFill>
          <a:blip r:embed="rId3" cstate="print"/>
          <a:stretch>
            <a:fillRect/>
          </a:stretch>
        </p:blipFill>
        <p:spPr>
          <a:xfrm>
            <a:off x="785786" y="785794"/>
            <a:ext cx="1000132" cy="984698"/>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0232" y="571480"/>
            <a:ext cx="6686568" cy="914400"/>
          </a:xfrm>
        </p:spPr>
        <p:txBody>
          <a:bodyPr/>
          <a:lstStyle/>
          <a:p>
            <a:r>
              <a:rPr lang="en-GB" sz="2000" dirty="0" smtClean="0"/>
              <a:t>7. Place in all your details, choose which form of ID you would like to use to setup (passport, drivers licence etc.)</a:t>
            </a:r>
            <a:endParaRPr lang="en-GB" sz="2000" dirty="0"/>
          </a:p>
        </p:txBody>
      </p:sp>
      <p:pic>
        <p:nvPicPr>
          <p:cNvPr id="36867" name="Picture 3"/>
          <p:cNvPicPr>
            <a:picLocks noGrp="1" noChangeAspect="1" noChangeArrowheads="1"/>
          </p:cNvPicPr>
          <p:nvPr>
            <p:ph idx="1"/>
          </p:nvPr>
        </p:nvPicPr>
        <p:blipFill>
          <a:blip r:embed="rId2" cstate="print"/>
          <a:stretch>
            <a:fillRect/>
          </a:stretch>
        </p:blipFill>
        <p:spPr bwMode="auto">
          <a:xfrm>
            <a:off x="858935" y="1935163"/>
            <a:ext cx="7426130" cy="4389437"/>
          </a:xfrm>
          <a:prstGeom prst="rect">
            <a:avLst/>
          </a:prstGeom>
          <a:noFill/>
          <a:ln w="9525">
            <a:noFill/>
            <a:miter lim="800000"/>
            <a:headEnd/>
            <a:tailEnd/>
          </a:ln>
          <a:effectLst/>
        </p:spPr>
      </p:pic>
      <p:sp>
        <p:nvSpPr>
          <p:cNvPr id="5" name="Rectangle 4"/>
          <p:cNvSpPr/>
          <p:nvPr/>
        </p:nvSpPr>
        <p:spPr>
          <a:xfrm>
            <a:off x="2286000" y="2967335"/>
            <a:ext cx="4572000" cy="646331"/>
          </a:xfrm>
          <a:prstGeom prst="rect">
            <a:avLst/>
          </a:prstGeom>
        </p:spPr>
        <p:txBody>
          <a:bodyPr>
            <a:spAutoFit/>
          </a:bodyPr>
          <a:lstStyle/>
          <a:p>
            <a:r>
              <a:rPr lang="en-GB" dirty="0" smtClean="0"/>
              <a:t/>
            </a:r>
            <a:br>
              <a:rPr lang="en-GB" dirty="0" smtClean="0"/>
            </a:br>
            <a:endParaRPr lang="en-GB" dirty="0"/>
          </a:p>
        </p:txBody>
      </p:sp>
      <p:pic>
        <p:nvPicPr>
          <p:cNvPr id="7" name="Picture 6" descr="quantumlogo.png"/>
          <p:cNvPicPr>
            <a:picLocks noChangeAspect="1"/>
          </p:cNvPicPr>
          <p:nvPr/>
        </p:nvPicPr>
        <p:blipFill>
          <a:blip r:embed="rId3" cstate="print"/>
          <a:stretch>
            <a:fillRect/>
          </a:stretch>
        </p:blipFill>
        <p:spPr>
          <a:xfrm>
            <a:off x="785786" y="785794"/>
            <a:ext cx="1000132" cy="984698"/>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0232" y="571480"/>
            <a:ext cx="6686568" cy="914400"/>
          </a:xfrm>
        </p:spPr>
        <p:txBody>
          <a:bodyPr/>
          <a:lstStyle/>
          <a:p>
            <a:r>
              <a:rPr lang="en-GB" sz="2000" dirty="0" smtClean="0"/>
              <a:t>8. </a:t>
            </a:r>
            <a:r>
              <a:rPr lang="en-GB" sz="1400" dirty="0" smtClean="0"/>
              <a:t>You will get an email with ‘New MT5 Live Account’, these login details need to be sent to your affiliate to get you linked to the software. You use these details to login to your MT5 account to monitor account progress</a:t>
            </a:r>
            <a:endParaRPr lang="en-GB" sz="1400" dirty="0"/>
          </a:p>
        </p:txBody>
      </p:sp>
      <p:pic>
        <p:nvPicPr>
          <p:cNvPr id="1027" name="Picture 3"/>
          <p:cNvPicPr>
            <a:picLocks noGrp="1" noChangeAspect="1" noChangeArrowheads="1"/>
          </p:cNvPicPr>
          <p:nvPr>
            <p:ph idx="1"/>
          </p:nvPr>
        </p:nvPicPr>
        <p:blipFill>
          <a:blip r:embed="rId2" cstate="print"/>
          <a:stretch>
            <a:fillRect/>
          </a:stretch>
        </p:blipFill>
        <p:spPr bwMode="auto">
          <a:xfrm>
            <a:off x="2143108" y="2571744"/>
            <a:ext cx="4853880" cy="4145394"/>
          </a:xfrm>
          <a:prstGeom prst="rect">
            <a:avLst/>
          </a:prstGeom>
          <a:noFill/>
          <a:ln w="9525">
            <a:solidFill>
              <a:schemeClr val="accent1"/>
            </a:solidFill>
            <a:miter lim="800000"/>
            <a:headEnd/>
            <a:tailEnd/>
          </a:ln>
          <a:effectLst/>
        </p:spPr>
      </p:pic>
      <p:sp>
        <p:nvSpPr>
          <p:cNvPr id="5" name="Rectangle 4"/>
          <p:cNvSpPr/>
          <p:nvPr/>
        </p:nvSpPr>
        <p:spPr>
          <a:xfrm>
            <a:off x="2285984" y="3214686"/>
            <a:ext cx="4572000" cy="646331"/>
          </a:xfrm>
          <a:prstGeom prst="rect">
            <a:avLst/>
          </a:prstGeom>
        </p:spPr>
        <p:txBody>
          <a:bodyPr>
            <a:spAutoFit/>
          </a:bodyPr>
          <a:lstStyle/>
          <a:p>
            <a:r>
              <a:rPr lang="en-GB" dirty="0" smtClean="0"/>
              <a:t/>
            </a:r>
            <a:br>
              <a:rPr lang="en-GB" dirty="0" smtClean="0"/>
            </a:br>
            <a:endParaRPr lang="en-GB" dirty="0"/>
          </a:p>
        </p:txBody>
      </p:sp>
      <p:pic>
        <p:nvPicPr>
          <p:cNvPr id="1028" name="Picture 4"/>
          <p:cNvPicPr>
            <a:picLocks noChangeAspect="1" noChangeArrowheads="1"/>
          </p:cNvPicPr>
          <p:nvPr/>
        </p:nvPicPr>
        <p:blipFill>
          <a:blip r:embed="rId3" cstate="print"/>
          <a:srcRect/>
          <a:stretch>
            <a:fillRect/>
          </a:stretch>
        </p:blipFill>
        <p:spPr bwMode="auto">
          <a:xfrm>
            <a:off x="2285984" y="1571612"/>
            <a:ext cx="4572032" cy="878038"/>
          </a:xfrm>
          <a:prstGeom prst="rect">
            <a:avLst/>
          </a:prstGeom>
          <a:noFill/>
          <a:ln w="9525">
            <a:solidFill>
              <a:schemeClr val="accent1"/>
            </a:solidFill>
            <a:miter lim="800000"/>
            <a:headEnd/>
            <a:tailEnd/>
          </a:ln>
          <a:effectLst/>
        </p:spPr>
      </p:pic>
      <p:pic>
        <p:nvPicPr>
          <p:cNvPr id="11" name="Picture 10" descr="quantumlogo.png"/>
          <p:cNvPicPr>
            <a:picLocks noChangeAspect="1"/>
          </p:cNvPicPr>
          <p:nvPr/>
        </p:nvPicPr>
        <p:blipFill>
          <a:blip r:embed="rId4" cstate="print"/>
          <a:stretch>
            <a:fillRect/>
          </a:stretch>
        </p:blipFill>
        <p:spPr>
          <a:xfrm>
            <a:off x="785786" y="785794"/>
            <a:ext cx="1000132" cy="984698"/>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507</TotalTime>
  <Words>243</Words>
  <Application>Microsoft Office PowerPoint</Application>
  <PresentationFormat>On-screen Show (4:3)</PresentationFormat>
  <Paragraphs>30</Paragraphs>
  <Slides>14</Slides>
  <Notes>1</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Flow</vt:lpstr>
      <vt:lpstr> Account Setup</vt:lpstr>
      <vt:lpstr>1. Get your referral link email from your affiliate  ‘’OPEN LIVE ACCOUNT’’ (you require the unique link to sign up)</vt:lpstr>
      <vt:lpstr>2. Place all your new login details below</vt:lpstr>
      <vt:lpstr>3. Place in all personal details </vt:lpstr>
      <vt:lpstr>4. Select Recommended MetaTrader 5, Standard and GBP</vt:lpstr>
      <vt:lpstr>5. Do ID Verification</vt:lpstr>
      <vt:lpstr>6. Start verification to continue on PC or Continue on phone if you want to update ID details on the STARTRADER app and choose ‘All other countries…’</vt:lpstr>
      <vt:lpstr>7. Place in all your details, choose which form of ID you would like to use to setup (passport, drivers licence etc.)</vt:lpstr>
      <vt:lpstr>8. You will get an email with ‘New MT5 Live Account’, these login details need to be sent to your affiliate to get you linked to the software. You use these details to login to your MT5 account to monitor account progress</vt:lpstr>
      <vt:lpstr>9. When your logged into your account, click on ‘Promotions’</vt:lpstr>
      <vt:lpstr>10. Click on 100%+20% Bonus</vt:lpstr>
      <vt:lpstr>11. Agree terms and ‘Opt In Now’</vt:lpstr>
      <vt:lpstr>12. Agree terms and ‘Opt In Now’</vt:lpstr>
      <vt:lpstr>11. ‘Deposit Now’ and choose your method of payment. Once this is completed, message your affiliate who will confirm that everything is set up to link you to the software.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Adam</dc:creator>
  <cp:lastModifiedBy>Adam</cp:lastModifiedBy>
  <cp:revision>53</cp:revision>
  <dcterms:created xsi:type="dcterms:W3CDTF">2026-03-23T08:34:26Z</dcterms:created>
  <dcterms:modified xsi:type="dcterms:W3CDTF">2026-03-24T17:04:54Z</dcterms:modified>
</cp:coreProperties>
</file>