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98" autoAdjust="0"/>
  </p:normalViewPr>
  <p:slideViewPr>
    <p:cSldViewPr>
      <p:cViewPr>
        <p:scale>
          <a:sx n="100" d="100"/>
          <a:sy n="100" d="100"/>
        </p:scale>
        <p:origin x="-948" y="1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8ED8B-7999-4202-977E-A3354FB8A065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3CDEF-8275-43A4-81FD-4E93D22ABAA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3CDEF-8275-43A4-81FD-4E93D22ABAA5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8AEA72-57D0-4F94-90AB-33558EDBA31E}" type="datetimeFigureOut">
              <a:rPr lang="en-US" smtClean="0"/>
              <a:pPr/>
              <a:t>3/24/2026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B1D4A2-5171-462F-B3F1-C2FFD34FDDE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467624" cy="2771780"/>
          </a:xfrm>
        </p:spPr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Account Setup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4143380"/>
            <a:ext cx="7854696" cy="1752600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IPhone</a:t>
            </a:r>
            <a:r>
              <a:rPr lang="en-GB" dirty="0" smtClean="0"/>
              <a:t>) </a:t>
            </a:r>
            <a:endParaRPr lang="en-GB" dirty="0"/>
          </a:p>
        </p:txBody>
      </p:sp>
      <p:sp>
        <p:nvSpPr>
          <p:cNvPr id="1028" name="AutoShape 4" descr="Generated image: Robotic miners in golden treasure ca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Generated image: Robotic miners in golden treasure ca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AutoShape 8" descr="Generated image: Robotic miners in golden treasure ca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1034" name="AutoShape 10" descr="Upload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6" name="AutoShape 12" descr="Upload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8" name="AutoShape 14" descr="Upload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0" name="AutoShape 16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2" name="AutoShape 18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4" name="AutoShape 20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6" name="AutoShape 22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8" name="AutoShape 24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0" name="AutoShape 26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2" name="AutoShape 28" descr="STARTRAD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4" name="AutoShape 30" descr="Generated image: Steampunk trading robot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2" name="Picture 21" descr="quantumpilotlogotex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000108"/>
            <a:ext cx="8000992" cy="1581197"/>
          </a:xfrm>
          <a:prstGeom prst="rect">
            <a:avLst/>
          </a:prstGeom>
        </p:spPr>
      </p:pic>
      <p:pic>
        <p:nvPicPr>
          <p:cNvPr id="3074" name="Picture 2" descr="MetaTrader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3429000"/>
            <a:ext cx="2341736" cy="6289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32" y="571480"/>
            <a:ext cx="6686568" cy="914400"/>
          </a:xfrm>
        </p:spPr>
        <p:txBody>
          <a:bodyPr>
            <a:normAutofit/>
          </a:bodyPr>
          <a:lstStyle/>
          <a:p>
            <a:r>
              <a:rPr lang="en-GB" sz="3000" dirty="0" smtClean="0"/>
              <a:t>1. Download </a:t>
            </a:r>
            <a:r>
              <a:rPr lang="en-GB" sz="3000" dirty="0" err="1" smtClean="0"/>
              <a:t>MetaTrader</a:t>
            </a:r>
            <a:r>
              <a:rPr lang="en-GB" sz="3000" dirty="0" smtClean="0"/>
              <a:t> 5 App</a:t>
            </a:r>
            <a:endParaRPr lang="en-GB" sz="3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7" name="Picture 6" descr="quantum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785794"/>
            <a:ext cx="1000132" cy="984698"/>
          </a:xfrm>
          <a:prstGeom prst="rect">
            <a:avLst/>
          </a:prstGeom>
        </p:spPr>
      </p:pic>
      <p:pic>
        <p:nvPicPr>
          <p:cNvPr id="307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5187" y="1935163"/>
            <a:ext cx="3913626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32" y="571480"/>
            <a:ext cx="6686568" cy="914400"/>
          </a:xfrm>
        </p:spPr>
        <p:txBody>
          <a:bodyPr/>
          <a:lstStyle/>
          <a:p>
            <a:r>
              <a:rPr lang="en-GB" sz="2000" dirty="0" smtClean="0"/>
              <a:t>2. Click </a:t>
            </a:r>
            <a:r>
              <a:rPr lang="en-GB" sz="2000" dirty="0" smtClean="0"/>
              <a:t>on settings in bottom right corner, then ‘’New Account’’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7" name="Picture 6" descr="quantum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785794"/>
            <a:ext cx="1000132" cy="984698"/>
          </a:xfrm>
          <a:prstGeom prst="rect">
            <a:avLst/>
          </a:prstGeom>
        </p:spPr>
      </p:pic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1928802"/>
            <a:ext cx="209197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32" y="571480"/>
            <a:ext cx="6686568" cy="914400"/>
          </a:xfrm>
        </p:spPr>
        <p:txBody>
          <a:bodyPr>
            <a:normAutofit fontScale="90000"/>
          </a:bodyPr>
          <a:lstStyle/>
          <a:p>
            <a:r>
              <a:rPr lang="en-GB" sz="2000" dirty="0" smtClean="0"/>
              <a:t>3. </a:t>
            </a:r>
            <a:r>
              <a:rPr lang="en-GB" sz="2000" dirty="0" smtClean="0"/>
              <a:t>Type ‘</a:t>
            </a:r>
            <a:r>
              <a:rPr lang="en-GB" sz="2000" dirty="0" err="1" smtClean="0"/>
              <a:t>Startrader</a:t>
            </a:r>
            <a:r>
              <a:rPr lang="en-GB" sz="2000" dirty="0" smtClean="0"/>
              <a:t> Financial’ and click the broker below and place in your login details from the MT5 Login details email you received earlier and click ‘Sign In’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7" name="Picture 6" descr="quantum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785794"/>
            <a:ext cx="1000132" cy="984698"/>
          </a:xfrm>
          <a:prstGeom prst="rect">
            <a:avLst/>
          </a:prstGeom>
        </p:spPr>
      </p:pic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714488"/>
            <a:ext cx="2357454" cy="484398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1714489"/>
            <a:ext cx="2362330" cy="485778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58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 Account Setup</vt:lpstr>
      <vt:lpstr>1. Download MetaTrader 5 App</vt:lpstr>
      <vt:lpstr>2. Click on settings in bottom right corner, then ‘’New Account’’</vt:lpstr>
      <vt:lpstr>3. Type ‘Startrader Financial’ and click the broker below and place in your login details from the MT5 Login details email you received earlier and click ‘Sign In’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Adam</dc:creator>
  <cp:lastModifiedBy>Adam</cp:lastModifiedBy>
  <cp:revision>67</cp:revision>
  <dcterms:created xsi:type="dcterms:W3CDTF">2026-03-23T08:34:26Z</dcterms:created>
  <dcterms:modified xsi:type="dcterms:W3CDTF">2026-03-24T16:26:22Z</dcterms:modified>
</cp:coreProperties>
</file>