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
  </p:notesMasterIdLst>
  <p:sldIdLst>
    <p:sldId id="265" r:id="rId2"/>
    <p:sldId id="266" r:id="rId3"/>
    <p:sldId id="267" r:id="rId4"/>
    <p:sldId id="26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98" autoAdjust="0"/>
  </p:normalViewPr>
  <p:slideViewPr>
    <p:cSldViewPr>
      <p:cViewPr varScale="1">
        <p:scale>
          <a:sx n="97" d="100"/>
          <a:sy n="97" d="100"/>
        </p:scale>
        <p:origin x="-1032"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08ED8B-7999-4202-977E-A3354FB8A065}" type="datetimeFigureOut">
              <a:rPr lang="en-US" smtClean="0"/>
              <a:pPr/>
              <a:t>3/24/2026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D3CDEF-8275-43A4-81FD-4E93D22ABAA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6D3CDEF-8275-43A4-81FD-4E93D22ABAA5}"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F8AEA72-57D0-4F94-90AB-33558EDBA31E}" type="datetimeFigureOut">
              <a:rPr lang="en-US" smtClean="0"/>
              <a:pPr/>
              <a:t>3/24/2026</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ECB1D4A2-5171-462F-B3F1-C2FFD34FDDE5}"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8AEA72-57D0-4F94-90AB-33558EDBA31E}" type="datetimeFigureOut">
              <a:rPr lang="en-US" smtClean="0"/>
              <a:pPr/>
              <a:t>3/24/2026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8AEA72-57D0-4F94-90AB-33558EDBA31E}" type="datetimeFigureOut">
              <a:rPr lang="en-US" smtClean="0"/>
              <a:pPr/>
              <a:t>3/24/2026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8AEA72-57D0-4F94-90AB-33558EDBA31E}" type="datetimeFigureOut">
              <a:rPr lang="en-US" smtClean="0"/>
              <a:pPr/>
              <a:t>3/24/2026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F8AEA72-57D0-4F94-90AB-33558EDBA31E}" type="datetimeFigureOut">
              <a:rPr lang="en-US" smtClean="0"/>
              <a:pPr/>
              <a:t>3/24/2026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1D4A2-5171-462F-B3F1-C2FFD34FDDE5}"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8AEA72-57D0-4F94-90AB-33558EDBA31E}" type="datetimeFigureOut">
              <a:rPr lang="en-US" smtClean="0"/>
              <a:pPr/>
              <a:t>3/24/2026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F8AEA72-57D0-4F94-90AB-33558EDBA31E}" type="datetimeFigureOut">
              <a:rPr lang="en-US" smtClean="0"/>
              <a:pPr/>
              <a:t>3/24/2026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8AEA72-57D0-4F94-90AB-33558EDBA31E}" type="datetimeFigureOut">
              <a:rPr lang="en-US" smtClean="0"/>
              <a:pPr/>
              <a:t>3/24/2026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8AEA72-57D0-4F94-90AB-33558EDBA31E}" type="datetimeFigureOut">
              <a:rPr lang="en-US" smtClean="0"/>
              <a:pPr/>
              <a:t>3/24/2026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8AEA72-57D0-4F94-90AB-33558EDBA31E}" type="datetimeFigureOut">
              <a:rPr lang="en-US" smtClean="0"/>
              <a:pPr/>
              <a:t>3/24/2026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1D4A2-5171-462F-B3F1-C2FFD34FDDE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F8AEA72-57D0-4F94-90AB-33558EDBA31E}" type="datetimeFigureOut">
              <a:rPr lang="en-US" smtClean="0"/>
              <a:pPr/>
              <a:t>3/24/2026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ECB1D4A2-5171-462F-B3F1-C2FFD34FDDE5}"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8AEA72-57D0-4F94-90AB-33558EDBA31E}" type="datetimeFigureOut">
              <a:rPr lang="en-US" smtClean="0"/>
              <a:pPr/>
              <a:t>3/24/2026</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B1D4A2-5171-462F-B3F1-C2FFD34FDDE5}"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467624" cy="2771780"/>
          </a:xfrm>
        </p:spPr>
        <p:txBody>
          <a:bodyPr>
            <a:normAutofit/>
          </a:bodyPr>
          <a:lstStyle/>
          <a:p>
            <a:r>
              <a:rPr lang="en-GB" dirty="0" smtClean="0"/>
              <a:t/>
            </a:r>
            <a:br>
              <a:rPr lang="en-GB" dirty="0" smtClean="0"/>
            </a:br>
            <a:r>
              <a:rPr lang="en-GB" dirty="0" smtClean="0"/>
              <a:t>Account Setup</a:t>
            </a:r>
            <a:endParaRPr lang="en-GB" dirty="0"/>
          </a:p>
        </p:txBody>
      </p:sp>
      <p:sp>
        <p:nvSpPr>
          <p:cNvPr id="3" name="Subtitle 2"/>
          <p:cNvSpPr>
            <a:spLocks noGrp="1"/>
          </p:cNvSpPr>
          <p:nvPr>
            <p:ph type="subTitle" idx="1"/>
          </p:nvPr>
        </p:nvSpPr>
        <p:spPr>
          <a:xfrm>
            <a:off x="500034" y="4143380"/>
            <a:ext cx="7854696" cy="1752600"/>
          </a:xfrm>
        </p:spPr>
        <p:txBody>
          <a:bodyPr/>
          <a:lstStyle/>
          <a:p>
            <a:r>
              <a:rPr lang="en-GB" dirty="0" smtClean="0"/>
              <a:t>(Android) </a:t>
            </a:r>
            <a:endParaRPr lang="en-GB" dirty="0"/>
          </a:p>
        </p:txBody>
      </p:sp>
      <p:sp>
        <p:nvSpPr>
          <p:cNvPr id="1028" name="AutoShape 4" descr="Generated image: Robotic miners in golden treasure ca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0" name="AutoShape 6" descr="Generated image: Robotic miners in golden treasure ca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Generated image: Robotic miners in golden treasure ca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9" name="Rectangle 8"/>
          <p:cNvSpPr/>
          <p:nvPr/>
        </p:nvSpPr>
        <p:spPr>
          <a:xfrm>
            <a:off x="2286000" y="2967335"/>
            <a:ext cx="4572000" cy="646331"/>
          </a:xfrm>
          <a:prstGeom prst="rect">
            <a:avLst/>
          </a:prstGeom>
        </p:spPr>
        <p:txBody>
          <a:bodyPr>
            <a:spAutoFit/>
          </a:bodyPr>
          <a:lstStyle/>
          <a:p>
            <a:r>
              <a:rPr lang="en-GB" dirty="0" smtClean="0"/>
              <a:t/>
            </a:r>
            <a:br>
              <a:rPr lang="en-GB" dirty="0" smtClean="0"/>
            </a:br>
            <a:endParaRPr lang="en-GB" dirty="0"/>
          </a:p>
        </p:txBody>
      </p:sp>
      <p:sp>
        <p:nvSpPr>
          <p:cNvPr id="1034" name="AutoShape 10" descr="Uploaded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6" name="AutoShape 12" descr="Uploaded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8" name="AutoShape 14" descr="Uploaded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40" name="AutoShape 16"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42" name="AutoShape 18"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44" name="AutoShape 20"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46" name="AutoShape 22"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48" name="AutoShape 24"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50" name="AutoShape 26"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52" name="AutoShape 28" descr="STARTRADER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54" name="AutoShape 30" descr="Generated image: Steampunk trading robot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22" name="Picture 21" descr="quantumpilotlogotext.png"/>
          <p:cNvPicPr>
            <a:picLocks noChangeAspect="1"/>
          </p:cNvPicPr>
          <p:nvPr/>
        </p:nvPicPr>
        <p:blipFill>
          <a:blip r:embed="rId3" cstate="print"/>
          <a:stretch>
            <a:fillRect/>
          </a:stretch>
        </p:blipFill>
        <p:spPr>
          <a:xfrm>
            <a:off x="642910" y="1000108"/>
            <a:ext cx="8000992" cy="1581197"/>
          </a:xfrm>
          <a:prstGeom prst="rect">
            <a:avLst/>
          </a:prstGeom>
        </p:spPr>
      </p:pic>
      <p:pic>
        <p:nvPicPr>
          <p:cNvPr id="3074" name="Picture 2" descr="MetaTrader 5"/>
          <p:cNvPicPr>
            <a:picLocks noChangeAspect="1" noChangeArrowheads="1"/>
          </p:cNvPicPr>
          <p:nvPr/>
        </p:nvPicPr>
        <p:blipFill>
          <a:blip r:embed="rId4" cstate="print"/>
          <a:srcRect/>
          <a:stretch>
            <a:fillRect/>
          </a:stretch>
        </p:blipFill>
        <p:spPr bwMode="auto">
          <a:xfrm>
            <a:off x="1285852" y="3429000"/>
            <a:ext cx="2341736" cy="62892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0232" y="571480"/>
            <a:ext cx="6686568" cy="914400"/>
          </a:xfrm>
        </p:spPr>
        <p:txBody>
          <a:bodyPr>
            <a:normAutofit/>
          </a:bodyPr>
          <a:lstStyle/>
          <a:p>
            <a:r>
              <a:rPr lang="en-GB" sz="3000" dirty="0" smtClean="0"/>
              <a:t>1. Download </a:t>
            </a:r>
            <a:r>
              <a:rPr lang="en-GB" sz="3000" dirty="0" err="1" smtClean="0"/>
              <a:t>MetaTrader</a:t>
            </a:r>
            <a:r>
              <a:rPr lang="en-GB" sz="3000" dirty="0" smtClean="0"/>
              <a:t> 5 App</a:t>
            </a:r>
            <a:endParaRPr lang="en-GB" sz="3000" dirty="0"/>
          </a:p>
        </p:txBody>
      </p:sp>
      <p:sp>
        <p:nvSpPr>
          <p:cNvPr id="5" name="Rectangle 4"/>
          <p:cNvSpPr/>
          <p:nvPr/>
        </p:nvSpPr>
        <p:spPr>
          <a:xfrm>
            <a:off x="2286000" y="2967335"/>
            <a:ext cx="4572000" cy="646331"/>
          </a:xfrm>
          <a:prstGeom prst="rect">
            <a:avLst/>
          </a:prstGeom>
        </p:spPr>
        <p:txBody>
          <a:bodyPr>
            <a:spAutoFit/>
          </a:bodyPr>
          <a:lstStyle/>
          <a:p>
            <a:r>
              <a:rPr lang="en-GB" dirty="0" smtClean="0"/>
              <a:t/>
            </a:r>
            <a:br>
              <a:rPr lang="en-GB" dirty="0" smtClean="0"/>
            </a:br>
            <a:endParaRPr lang="en-GB" dirty="0"/>
          </a:p>
        </p:txBody>
      </p:sp>
      <p:pic>
        <p:nvPicPr>
          <p:cNvPr id="7" name="Picture 6" descr="quantumlogo.png"/>
          <p:cNvPicPr>
            <a:picLocks noChangeAspect="1"/>
          </p:cNvPicPr>
          <p:nvPr/>
        </p:nvPicPr>
        <p:blipFill>
          <a:blip r:embed="rId2" cstate="print"/>
          <a:stretch>
            <a:fillRect/>
          </a:stretch>
        </p:blipFill>
        <p:spPr>
          <a:xfrm>
            <a:off x="785786" y="785794"/>
            <a:ext cx="1000132" cy="984698"/>
          </a:xfrm>
          <a:prstGeom prst="rect">
            <a:avLst/>
          </a:prstGeom>
        </p:spPr>
      </p:pic>
      <p:pic>
        <p:nvPicPr>
          <p:cNvPr id="8" name="Content Placeholder 7" descr="WhatsApp Image 2026-03-23 at 5.36.02 PM.jpeg"/>
          <p:cNvPicPr>
            <a:picLocks noGrp="1" noChangeAspect="1"/>
          </p:cNvPicPr>
          <p:nvPr>
            <p:ph idx="1"/>
          </p:nvPr>
        </p:nvPicPr>
        <p:blipFill>
          <a:blip r:embed="rId3" cstate="print"/>
          <a:stretch>
            <a:fillRect/>
          </a:stretch>
        </p:blipFill>
        <p:spPr>
          <a:xfrm>
            <a:off x="500034" y="2500306"/>
            <a:ext cx="8345479" cy="199549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0232" y="571480"/>
            <a:ext cx="6686568" cy="914400"/>
          </a:xfrm>
        </p:spPr>
        <p:txBody>
          <a:bodyPr/>
          <a:lstStyle/>
          <a:p>
            <a:r>
              <a:rPr lang="en-GB" sz="2000" dirty="0" smtClean="0"/>
              <a:t>2. Click ‘’Quotes’’ at the bottom then click the top left hand corner the 3 lines icon and select ‘’Manage accounts’’</a:t>
            </a:r>
            <a:endParaRPr lang="en-GB" sz="2000" dirty="0"/>
          </a:p>
        </p:txBody>
      </p:sp>
      <p:sp>
        <p:nvSpPr>
          <p:cNvPr id="5" name="Rectangle 4"/>
          <p:cNvSpPr/>
          <p:nvPr/>
        </p:nvSpPr>
        <p:spPr>
          <a:xfrm>
            <a:off x="2286000" y="2967335"/>
            <a:ext cx="4572000" cy="646331"/>
          </a:xfrm>
          <a:prstGeom prst="rect">
            <a:avLst/>
          </a:prstGeom>
        </p:spPr>
        <p:txBody>
          <a:bodyPr>
            <a:spAutoFit/>
          </a:bodyPr>
          <a:lstStyle/>
          <a:p>
            <a:r>
              <a:rPr lang="en-GB" dirty="0" smtClean="0"/>
              <a:t/>
            </a:r>
            <a:br>
              <a:rPr lang="en-GB" dirty="0" smtClean="0"/>
            </a:br>
            <a:endParaRPr lang="en-GB" dirty="0"/>
          </a:p>
        </p:txBody>
      </p:sp>
      <p:pic>
        <p:nvPicPr>
          <p:cNvPr id="7" name="Picture 6" descr="quantumlogo.png"/>
          <p:cNvPicPr>
            <a:picLocks noChangeAspect="1"/>
          </p:cNvPicPr>
          <p:nvPr/>
        </p:nvPicPr>
        <p:blipFill>
          <a:blip r:embed="rId2" cstate="print"/>
          <a:stretch>
            <a:fillRect/>
          </a:stretch>
        </p:blipFill>
        <p:spPr>
          <a:xfrm>
            <a:off x="785786" y="785794"/>
            <a:ext cx="1000132" cy="984698"/>
          </a:xfrm>
          <a:prstGeom prst="rect">
            <a:avLst/>
          </a:prstGeom>
        </p:spPr>
      </p:pic>
      <p:pic>
        <p:nvPicPr>
          <p:cNvPr id="26628" name="Picture 4" descr="C:\Users\Adam\Desktop\Hucknall Algobot Trading\WhatsApp Image 2026-03-23 at 5.38.04 PM.jpeg"/>
          <p:cNvPicPr>
            <a:picLocks noGrp="1" noChangeAspect="1" noChangeArrowheads="1"/>
          </p:cNvPicPr>
          <p:nvPr>
            <p:ph idx="1"/>
          </p:nvPr>
        </p:nvPicPr>
        <p:blipFill>
          <a:blip r:embed="rId3" cstate="print"/>
          <a:srcRect/>
          <a:stretch>
            <a:fillRect/>
          </a:stretch>
        </p:blipFill>
        <p:spPr bwMode="auto">
          <a:xfrm>
            <a:off x="2071670" y="1643050"/>
            <a:ext cx="2286016" cy="4811677"/>
          </a:xfrm>
          <a:prstGeom prst="rect">
            <a:avLst/>
          </a:prstGeom>
          <a:noFill/>
          <a:ln>
            <a:solidFill>
              <a:schemeClr val="accent1"/>
            </a:solidFill>
          </a:ln>
        </p:spPr>
      </p:pic>
      <p:pic>
        <p:nvPicPr>
          <p:cNvPr id="26632" name="Picture 8" descr="C:\Users\Adam\Desktop\Hucknall Algobot Trading\WhatsApp Image 2026-03-23 at 5.44.44 PM.jpeg"/>
          <p:cNvPicPr>
            <a:picLocks noChangeAspect="1" noChangeArrowheads="1"/>
          </p:cNvPicPr>
          <p:nvPr/>
        </p:nvPicPr>
        <p:blipFill>
          <a:blip r:embed="rId4" cstate="print"/>
          <a:srcRect/>
          <a:stretch>
            <a:fillRect/>
          </a:stretch>
        </p:blipFill>
        <p:spPr bwMode="auto">
          <a:xfrm>
            <a:off x="4929190" y="1643050"/>
            <a:ext cx="2286016" cy="4791976"/>
          </a:xfrm>
          <a:prstGeom prst="rect">
            <a:avLst/>
          </a:prstGeom>
          <a:noFill/>
          <a:ln>
            <a:solidFill>
              <a:schemeClr val="accent1"/>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0232" y="571480"/>
            <a:ext cx="6686568" cy="914400"/>
          </a:xfrm>
        </p:spPr>
        <p:txBody>
          <a:bodyPr>
            <a:normAutofit/>
          </a:bodyPr>
          <a:lstStyle/>
          <a:p>
            <a:r>
              <a:rPr lang="en-GB" sz="1700" dirty="0" smtClean="0"/>
              <a:t>3. Click </a:t>
            </a:r>
            <a:r>
              <a:rPr lang="en-GB" sz="1700" dirty="0" smtClean="0"/>
              <a:t>on the plus button at the top and search for ‘</a:t>
            </a:r>
            <a:r>
              <a:rPr lang="en-GB" sz="1700" dirty="0" err="1" smtClean="0"/>
              <a:t>Startrader</a:t>
            </a:r>
            <a:r>
              <a:rPr lang="en-GB" sz="1700" dirty="0" smtClean="0"/>
              <a:t> Financial’ and click on that which will bring you to your login details of your account (the email you received from Star Trader MT5 Login Details). </a:t>
            </a:r>
            <a:endParaRPr lang="en-GB" sz="1700" dirty="0"/>
          </a:p>
        </p:txBody>
      </p:sp>
      <p:sp>
        <p:nvSpPr>
          <p:cNvPr id="5" name="Rectangle 4"/>
          <p:cNvSpPr/>
          <p:nvPr/>
        </p:nvSpPr>
        <p:spPr>
          <a:xfrm>
            <a:off x="2286000" y="2967335"/>
            <a:ext cx="4572000" cy="646331"/>
          </a:xfrm>
          <a:prstGeom prst="rect">
            <a:avLst/>
          </a:prstGeom>
        </p:spPr>
        <p:txBody>
          <a:bodyPr>
            <a:spAutoFit/>
          </a:bodyPr>
          <a:lstStyle/>
          <a:p>
            <a:r>
              <a:rPr lang="en-GB" dirty="0" smtClean="0"/>
              <a:t/>
            </a:r>
            <a:br>
              <a:rPr lang="en-GB" dirty="0" smtClean="0"/>
            </a:br>
            <a:endParaRPr lang="en-GB" dirty="0"/>
          </a:p>
        </p:txBody>
      </p:sp>
      <p:pic>
        <p:nvPicPr>
          <p:cNvPr id="7" name="Picture 6" descr="quantumlogo.png"/>
          <p:cNvPicPr>
            <a:picLocks noChangeAspect="1"/>
          </p:cNvPicPr>
          <p:nvPr/>
        </p:nvPicPr>
        <p:blipFill>
          <a:blip r:embed="rId2" cstate="print"/>
          <a:stretch>
            <a:fillRect/>
          </a:stretch>
        </p:blipFill>
        <p:spPr>
          <a:xfrm>
            <a:off x="785786" y="785794"/>
            <a:ext cx="1000132" cy="984698"/>
          </a:xfrm>
          <a:prstGeom prst="rect">
            <a:avLst/>
          </a:prstGeom>
        </p:spPr>
      </p:pic>
      <p:pic>
        <p:nvPicPr>
          <p:cNvPr id="1026" name="Picture 2"/>
          <p:cNvPicPr>
            <a:picLocks noGrp="1" noChangeAspect="1" noChangeArrowheads="1"/>
          </p:cNvPicPr>
          <p:nvPr>
            <p:ph idx="1"/>
          </p:nvPr>
        </p:nvPicPr>
        <p:blipFill>
          <a:blip r:embed="rId3" cstate="print"/>
          <a:srcRect/>
          <a:stretch>
            <a:fillRect/>
          </a:stretch>
        </p:blipFill>
        <p:spPr bwMode="auto">
          <a:xfrm>
            <a:off x="1285852" y="1928802"/>
            <a:ext cx="2057059" cy="4389437"/>
          </a:xfrm>
          <a:prstGeom prst="rect">
            <a:avLst/>
          </a:prstGeom>
          <a:noFill/>
          <a:ln w="9525">
            <a:solidFill>
              <a:schemeClr val="accent1"/>
            </a:solidFill>
            <a:miter lim="800000"/>
            <a:headEnd/>
            <a:tailEnd/>
          </a:ln>
          <a:effectLst/>
        </p:spPr>
      </p:pic>
      <p:pic>
        <p:nvPicPr>
          <p:cNvPr id="1028" name="Picture 4" descr="C:\Users\Adam\Desktop\Hucknall Algobot Trading\WhatsApp Image 2026-03-24 at 1.28.35 PM.jpeg"/>
          <p:cNvPicPr>
            <a:picLocks noChangeAspect="1" noChangeArrowheads="1"/>
          </p:cNvPicPr>
          <p:nvPr/>
        </p:nvPicPr>
        <p:blipFill>
          <a:blip r:embed="rId4" cstate="print"/>
          <a:srcRect/>
          <a:stretch>
            <a:fillRect/>
          </a:stretch>
        </p:blipFill>
        <p:spPr bwMode="auto">
          <a:xfrm>
            <a:off x="3571867" y="1905406"/>
            <a:ext cx="2077179" cy="4381114"/>
          </a:xfrm>
          <a:prstGeom prst="rect">
            <a:avLst/>
          </a:prstGeom>
          <a:noFill/>
          <a:ln>
            <a:solidFill>
              <a:schemeClr val="accent1"/>
            </a:solidFill>
          </a:ln>
        </p:spPr>
      </p:pic>
      <p:pic>
        <p:nvPicPr>
          <p:cNvPr id="1029" name="Picture 5"/>
          <p:cNvPicPr>
            <a:picLocks noChangeAspect="1" noChangeArrowheads="1"/>
          </p:cNvPicPr>
          <p:nvPr/>
        </p:nvPicPr>
        <p:blipFill>
          <a:blip r:embed="rId5" cstate="print"/>
          <a:srcRect/>
          <a:stretch>
            <a:fillRect/>
          </a:stretch>
        </p:blipFill>
        <p:spPr bwMode="auto">
          <a:xfrm>
            <a:off x="5857884" y="1928802"/>
            <a:ext cx="2071702" cy="4365520"/>
          </a:xfrm>
          <a:prstGeom prst="rect">
            <a:avLst/>
          </a:prstGeom>
          <a:noFill/>
          <a:ln w="9525">
            <a:solidFill>
              <a:schemeClr val="accent1"/>
            </a:solid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578</TotalTime>
  <Words>80</Words>
  <Application>Microsoft Office PowerPoint</Application>
  <PresentationFormat>On-screen Show (4:3)</PresentationFormat>
  <Paragraphs>10</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 Account Setup</vt:lpstr>
      <vt:lpstr>1. Download MetaTrader 5 App</vt:lpstr>
      <vt:lpstr>2. Click ‘’Quotes’’ at the bottom then click the top left hand corner the 3 lines icon and select ‘’Manage accounts’’</vt:lpstr>
      <vt:lpstr>3. Click on the plus button at the top and search for ‘Startrader Financial’ and click on that which will bring you to your login details of your account (the email you received from Star Trader MT5 Login Details).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Adam</dc:creator>
  <cp:lastModifiedBy>Adam</cp:lastModifiedBy>
  <cp:revision>60</cp:revision>
  <dcterms:created xsi:type="dcterms:W3CDTF">2026-03-23T08:34:26Z</dcterms:created>
  <dcterms:modified xsi:type="dcterms:W3CDTF">2026-03-24T16:27:55Z</dcterms:modified>
</cp:coreProperties>
</file>